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4e93c7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4e93c7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가운데 ‘Chronicler’ 로고를 클릭하면 메인 페이지로 이동합니다.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4e93c77b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4e93c77b5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Forgot password 하이퍼링크를 눌렀을 때 뜨는 창입니다. 이메일을 적고 인증 코드 보내기를 누르면 해당 이메일로 인증코드가 발송됩니다.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4e93c77b5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4e93c77b5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인증코드를 전송했을 떄의 alert입니다.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4e93c77b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4e93c77b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chronicler321으로부터 발송된 비밀번호 인증코드입니다.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4e93c77b5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4e93c77b5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10번 슬라이드에서 비밀번호에 대한 인증코드를 받고 난 후 , 비밀번호 찾기 버튼을 누르면 패스워드를 해당 이메일로 보내주면서 메인페이지로 redirect 됩니다.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4e93c77b5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4e93c77b5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비밀번호가 발급됩니다.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4e93c77b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4e93c77b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로그인에 성공했을 때의 alert입니다.  navbar의 Chronicler 아이콘을 눌렀을 때는 메인 페이지, Logout 탭을 눌렀을 때 logout action, MyPage 탭을 눌렀을 때 마이페이지로 가게 됩니다. 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4e93c77b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4e93c77b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상단 navbar 중 mypage에 들어왔을 때의 창입니다. 닉네임 변경과 비밀번호 변경, 전화번호 변경, 회원 탈퇴를 할 수 있게 설정해 두었으며, 탈퇴를 제외한 3가지의 로직은 같기 때문에 1가지(닉네임 변경)만 시연 시나리오에 작성하였습니다.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e93c77b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e93c77b5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chronicler에서 제공하는 프로필 25가지에서 하나를 선택하여 사용할 수 있습니다.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4e93c77b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4e93c77b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닉네임을 크로니클에서 크로니클러로 변경했을 때의 alert입니다.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4e93c77b5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4e93c77b5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기능입니다. 새 회의를 누르면 위 창이 뜨게 됩니다. 본인의 이름으로 participant가 들어가고, 세션에 대한 번호가 난수로 지급됩니다. JOIN을 누르면 회의가 생성(참가)되고, Back을 누르면 메인페이지로 돌아갑니다.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44e93c77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44e93c77b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버튼을 클릭하면 회원가입 페이지로, 로그인 버튼을 클릭하면 로그인 페이지로 이동합니다.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4e93c77b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4e93c77b5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우측 하단에는 invite 키와 participants 키, chatting 키가 있습니다. 그 중 invite 키를 누르면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4e93c77b5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4e93c77b5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초대하고 싶은 사람에게 보내줄 수 있는 인증코드를 보여줍니다. 위 코드를 치고 본 회의에 참가할 수 있습니다.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4e93c77b5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44e93c77b5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222222"/>
                </a:solidFill>
                <a:highlight>
                  <a:srgbClr val="FFFFFF"/>
                </a:highlight>
              </a:rPr>
              <a:t>방장이 보내준 코드를 넣은 후 엔터 또는 새 회의를 누르면 참가가 가능합니다.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4e93c77b5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4e93c77b5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엔터 또는 새 회의를 눌렀을 때 방장이 회의를 생성했을 때와 같은 화면이 나옵니다. 여기서 JOIN을 눌러주면 참가가 가능합니다.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4e93c77b5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4e93c77b5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마이크 on/off를 색으로 구별할 수 있게 css 설정을 해주었습니다.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4e93c77b5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4e93c77b5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위와 같이 마우스 on을 해줄 수 있습니다. chat 또는 participants를 클릭하면 우측에 창이 sidebar느낌으로 나타나며, 채팅 기능을 사용할 수 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좌측 하단에 close meet 버튼을 누르면 방장의 경우 방을 종료하고, 참여자의 경우는 본인만 나갈 수 있습니다.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4e93c77b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4e93c77b5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회의가 끝나고 나면 방장 메일로 회의록에 대한 docx문서가 발송됩니다.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4e93c77b5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44e93c77b5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회의록 파일의 내용입니다.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4e93c77b5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4e93c77b5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4e93c77b5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4e93c77b5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4e93c77b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4e93c77b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이메일 작성 후, 인증 코드 보내기를 누르면 해당 이메일로 인증 코드가 발송되며, 텍스트를 모두 기입하고 올바른 인증코드를 기입했다면, 회원가입에 성공합니다.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4e93c77b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4e93c77b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로그아웃에 성공했을 때의 alert입니다.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4e93c77b5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4e93c77b5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마이페이지 탭의 회원탈퇴 alert입니다.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4e93c77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4e93c77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인증 코드를 보냈을 때 인증 이메일 alert입니다.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4e93c77b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4e93c77b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Gmail chronicler321로부터 인증코드가 해당 이메일에 발급됩니다. 위 인증코드를 Sign Up에 기입해주면 됩니다.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4e93c77b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4e93c77b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성공 alert 입니다.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4e93c77b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4e93c77b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3번 슬라이드에서 로그인 버튼을 눌렀을 때의 페이지입니다. 올바를 정보를 기입한 후 SIGN IN 버튼을 누르면 로그인에 성공합니다. 그 외에 이메일, 비밀번호, 회원가입에 해당하는 하이퍼링크들이 하단에 위치해 있습니다.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4e93c77b5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4e93c77b5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Forgot Email 하이퍼링크를 눌렀을 때 위 창이 나오게 됩니다. 텍스트를 작성하고 버튼을 누르면 해당 핸드폰 번호에 대한 email이 나오게 됩니다.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7bb2f69e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7bb2f69e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 찾기 버튼을 눌렀을 때 alert 창입니다.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6107"/>
            <a:ext cx="9143999" cy="4431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 rot="10800000" flipH="1">
            <a:off x="1564625" y="2582475"/>
            <a:ext cx="15429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" name="Google Shape;58;p13"/>
          <p:cNvSpPr/>
          <p:nvPr/>
        </p:nvSpPr>
        <p:spPr>
          <a:xfrm>
            <a:off x="3246825" y="2239575"/>
            <a:ext cx="2657400" cy="675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975"/>
            <a:ext cx="9144001" cy="45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3167700" y="678725"/>
            <a:ext cx="2808600" cy="265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8225"/>
            <a:ext cx="9144001" cy="45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/>
          <p:nvPr/>
        </p:nvSpPr>
        <p:spPr>
          <a:xfrm>
            <a:off x="3167700" y="2106950"/>
            <a:ext cx="2808600" cy="996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00" y="1704975"/>
            <a:ext cx="6305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/>
          <p:nvPr/>
        </p:nvSpPr>
        <p:spPr>
          <a:xfrm>
            <a:off x="1220450" y="1813325"/>
            <a:ext cx="5744700" cy="173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4121775" y="3053600"/>
            <a:ext cx="14397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인증코드 제시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297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/>
          <p:nvPr/>
        </p:nvSpPr>
        <p:spPr>
          <a:xfrm>
            <a:off x="3160000" y="1778800"/>
            <a:ext cx="2808600" cy="107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400" y="1877600"/>
            <a:ext cx="633412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381175" y="1877600"/>
            <a:ext cx="5819700" cy="163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3970825" y="3134875"/>
            <a:ext cx="14397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임시 패스워드 제시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337"/>
            <a:ext cx="9144000" cy="44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/>
          <p:nvPr/>
        </p:nvSpPr>
        <p:spPr>
          <a:xfrm>
            <a:off x="3160000" y="1553550"/>
            <a:ext cx="2808600" cy="206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8197450" y="357325"/>
            <a:ext cx="439200" cy="29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8636650" y="357325"/>
            <a:ext cx="439200" cy="29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79775" y="357325"/>
            <a:ext cx="638100" cy="29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1300"/>
            <a:ext cx="9144000" cy="450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3511725" y="990700"/>
            <a:ext cx="603600" cy="30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8"/>
          <p:cNvSpPr/>
          <p:nvPr/>
        </p:nvSpPr>
        <p:spPr>
          <a:xfrm>
            <a:off x="2888500" y="2150550"/>
            <a:ext cx="675000" cy="30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3897000" y="2730850"/>
            <a:ext cx="675000" cy="30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>
            <a:off x="2718300" y="3834625"/>
            <a:ext cx="3707400" cy="30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1825050" y="845350"/>
            <a:ext cx="825000" cy="86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7676"/>
            <a:ext cx="9144000" cy="44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/>
          <p:nvPr/>
        </p:nvSpPr>
        <p:spPr>
          <a:xfrm>
            <a:off x="3361200" y="1452325"/>
            <a:ext cx="2421600" cy="2325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875"/>
            <a:ext cx="9143998" cy="44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/>
          <p:nvPr/>
        </p:nvSpPr>
        <p:spPr>
          <a:xfrm>
            <a:off x="3162900" y="1608200"/>
            <a:ext cx="2818200" cy="2111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2625"/>
            <a:ext cx="9143998" cy="44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/>
          <p:nvPr/>
        </p:nvSpPr>
        <p:spPr>
          <a:xfrm>
            <a:off x="3167700" y="1418075"/>
            <a:ext cx="2808600" cy="221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3332550" y="3025750"/>
            <a:ext cx="1239600" cy="471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4572000" y="3025650"/>
            <a:ext cx="1239600" cy="471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2774"/>
            <a:ext cx="9144001" cy="443795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6150775" y="1999050"/>
            <a:ext cx="2282400" cy="57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150775" y="2574325"/>
            <a:ext cx="2282400" cy="57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14"/>
          <p:cNvCxnSpPr/>
          <p:nvPr/>
        </p:nvCxnSpPr>
        <p:spPr>
          <a:xfrm rot="10800000" flipH="1">
            <a:off x="4093525" y="2280000"/>
            <a:ext cx="15429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4"/>
          <p:cNvCxnSpPr/>
          <p:nvPr/>
        </p:nvCxnSpPr>
        <p:spPr>
          <a:xfrm rot="10800000" flipH="1">
            <a:off x="4093525" y="2855275"/>
            <a:ext cx="15429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2225"/>
            <a:ext cx="9144000" cy="45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/>
          <p:nvPr/>
        </p:nvSpPr>
        <p:spPr>
          <a:xfrm>
            <a:off x="7702400" y="4302275"/>
            <a:ext cx="622500" cy="552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2225"/>
            <a:ext cx="9144000" cy="45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/>
          <p:nvPr/>
        </p:nvSpPr>
        <p:spPr>
          <a:xfrm>
            <a:off x="3039600" y="1794750"/>
            <a:ext cx="3064800" cy="155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825"/>
            <a:ext cx="9144001" cy="45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>
            <a:off x="6235475" y="2654225"/>
            <a:ext cx="2154000" cy="40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800"/>
            <a:ext cx="9144001" cy="451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>
            <a:off x="3495000" y="2695325"/>
            <a:ext cx="2154000" cy="40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825"/>
            <a:ext cx="9144000" cy="45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/>
          <p:nvPr/>
        </p:nvSpPr>
        <p:spPr>
          <a:xfrm>
            <a:off x="41375" y="4436975"/>
            <a:ext cx="512100" cy="417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2225"/>
            <a:ext cx="9144000" cy="45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945375" y="4082700"/>
            <a:ext cx="512100" cy="417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7"/>
          <p:cNvSpPr/>
          <p:nvPr/>
        </p:nvSpPr>
        <p:spPr>
          <a:xfrm>
            <a:off x="7235350" y="352225"/>
            <a:ext cx="1822800" cy="3930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86575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/>
          <p:nvPr/>
        </p:nvSpPr>
        <p:spPr>
          <a:xfrm>
            <a:off x="152400" y="152400"/>
            <a:ext cx="6234000" cy="3780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0" y="152400"/>
            <a:ext cx="41660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0" y="152400"/>
            <a:ext cx="41660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0" y="152400"/>
            <a:ext cx="372104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622" y="152400"/>
            <a:ext cx="365546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2625"/>
            <a:ext cx="9143999" cy="44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4695825" y="1776400"/>
            <a:ext cx="1005000" cy="44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430800" y="3750475"/>
            <a:ext cx="2282400" cy="31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9646"/>
            <a:ext cx="9143998" cy="442420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/>
          <p:nvPr/>
        </p:nvSpPr>
        <p:spPr>
          <a:xfrm>
            <a:off x="3160000" y="1553550"/>
            <a:ext cx="2808600" cy="206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7825"/>
            <a:ext cx="9144000" cy="45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/>
          <p:nvPr/>
        </p:nvSpPr>
        <p:spPr>
          <a:xfrm>
            <a:off x="3211050" y="1592550"/>
            <a:ext cx="2721900" cy="2025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225"/>
            <a:ext cx="9144000" cy="45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4607000" y="1798600"/>
            <a:ext cx="1005000" cy="44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3114150" y="2315650"/>
            <a:ext cx="2842200" cy="94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614488"/>
            <a:ext cx="67246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1209675" y="1682350"/>
            <a:ext cx="6162600" cy="1735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3936000" y="3053600"/>
            <a:ext cx="14397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인증코드 제시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225"/>
            <a:ext cx="9144001" cy="44996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3193250" y="1350175"/>
            <a:ext cx="2778000" cy="191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000"/>
            <a:ext cx="9143998" cy="4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3439725" y="2190750"/>
            <a:ext cx="2228700" cy="27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576050" y="2491200"/>
            <a:ext cx="614400" cy="161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4384900" y="2517588"/>
            <a:ext cx="740400" cy="161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5202675" y="2491200"/>
            <a:ext cx="427500" cy="161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500"/>
            <a:ext cx="9143998" cy="45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3167700" y="688500"/>
            <a:ext cx="2808600" cy="206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9569"/>
            <a:ext cx="9144000" cy="4424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3108300" y="1583750"/>
            <a:ext cx="2930700" cy="199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화면 슬라이드 쇼(16:9)</PresentationFormat>
  <Paragraphs>33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3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1</cp:revision>
  <dcterms:modified xsi:type="dcterms:W3CDTF">2022-08-18T07:43:12Z</dcterms:modified>
</cp:coreProperties>
</file>